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61" r:id="rId2"/>
    <p:sldId id="262" r:id="rId3"/>
    <p:sldId id="263" r:id="rId4"/>
    <p:sldId id="264" r:id="rId5"/>
    <p:sldId id="265" r:id="rId6"/>
    <p:sldId id="267" r:id="rId7"/>
    <p:sldId id="268" r:id="rId8"/>
    <p:sldId id="266" r:id="rId9"/>
    <p:sldId id="270" r:id="rId10"/>
    <p:sldId id="269" r:id="rId11"/>
    <p:sldId id="271" r:id="rId12"/>
    <p:sldId id="272" r:id="rId13"/>
    <p:sldId id="276" r:id="rId14"/>
    <p:sldId id="277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6" autoAdjust="0"/>
    <p:restoredTop sz="94622" autoAdjust="0"/>
  </p:normalViewPr>
  <p:slideViewPr>
    <p:cSldViewPr>
      <p:cViewPr varScale="1">
        <p:scale>
          <a:sx n="74" d="100"/>
          <a:sy n="74" d="100"/>
        </p:scale>
        <p:origin x="-4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A5C10-3DD2-4C56-B291-2EA960ABFD7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41278-93FA-47F9-AFFB-8341D287E7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41278-93FA-47F9-AFFB-8341D287E71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5696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সু - স্বাগতম</a:t>
            </a:r>
          </a:p>
        </p:txBody>
      </p:sp>
      <p:pic>
        <p:nvPicPr>
          <p:cNvPr id="3" name="Picture 2" descr="beautiful-rose-flower-wallpaper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14400" y="2057400"/>
            <a:ext cx="7467600" cy="4157664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spd="slow"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1200" y="2362200"/>
            <a:ext cx="128016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Bi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2362200"/>
            <a:ext cx="128016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Picture 3" descr="Bi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2362200"/>
            <a:ext cx="128016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 descr="Bi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" y="2362200"/>
            <a:ext cx="128016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 descr="Bi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2362200"/>
            <a:ext cx="128016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 descr="Bi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9000" y="2362200"/>
            <a:ext cx="1280160" cy="106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1752600" y="838200"/>
            <a:ext cx="6172200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এখানে কয়টি পাখি ?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3124200" y="4343400"/>
            <a:ext cx="2895600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৬ টি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72200" y="2286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কয়টি রইল 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15200" y="44196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টি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0" grpId="0" animBg="1"/>
      <p:bldP spid="10" grpId="1" animBg="1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6934200" cy="11079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এবার বিয়োগ শিখি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0600" y="22098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৩   </a:t>
            </a:r>
            <a:endParaRPr lang="en-US" sz="4800" dirty="0"/>
          </a:p>
        </p:txBody>
      </p:sp>
      <p:sp>
        <p:nvSpPr>
          <p:cNvPr id="17" name="TextBox 16"/>
          <p:cNvSpPr txBox="1"/>
          <p:nvPr/>
        </p:nvSpPr>
        <p:spPr>
          <a:xfrm>
            <a:off x="2438400" y="2057400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33800" y="2057400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১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1800" y="22098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=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52600" y="2057400"/>
            <a:ext cx="68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NikoshBAN" pitchFamily="2" charset="0"/>
                <a:cs typeface="NikoshBAN" pitchFamily="2" charset="0"/>
              </a:rPr>
              <a:t>−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35052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৬</a:t>
            </a:r>
            <a:r>
              <a:rPr lang="bn-BD" sz="4800" dirty="0" smtClean="0"/>
              <a:t>   </a:t>
            </a:r>
            <a:endParaRPr lang="en-US" sz="4800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3352800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352800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048000" y="35052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=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28800" y="3352800"/>
            <a:ext cx="68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NikoshBAN" pitchFamily="2" charset="0"/>
                <a:cs typeface="NikoshBAN" pitchFamily="2" charset="0"/>
              </a:rPr>
              <a:t>−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90600" y="48006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৫</a:t>
            </a:r>
            <a:r>
              <a:rPr lang="bn-BD" sz="4800" dirty="0" smtClean="0"/>
              <a:t>   </a:t>
            </a:r>
            <a:endParaRPr lang="en-US" sz="4800" dirty="0"/>
          </a:p>
        </p:txBody>
      </p:sp>
      <p:sp>
        <p:nvSpPr>
          <p:cNvPr id="34" name="TextBox 33"/>
          <p:cNvSpPr txBox="1"/>
          <p:nvPr/>
        </p:nvSpPr>
        <p:spPr>
          <a:xfrm>
            <a:off x="2438400" y="4648200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733800" y="4648200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971800" y="48006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=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752600" y="4648200"/>
            <a:ext cx="68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NikoshBAN" pitchFamily="2" charset="0"/>
                <a:cs typeface="NikoshBAN" pitchFamily="2" charset="0"/>
              </a:rPr>
              <a:t>−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9" grpId="0"/>
      <p:bldP spid="20" grpId="0"/>
      <p:bldP spid="23" grpId="0"/>
      <p:bldP spid="24" grpId="0"/>
      <p:bldP spid="25" grpId="0"/>
      <p:bldP spid="26" grpId="0"/>
      <p:bldP spid="27" grpId="0"/>
      <p:bldP spid="28" grpId="0"/>
      <p:bldP spid="33" grpId="0"/>
      <p:bldP spid="34" grpId="0"/>
      <p:bldP spid="35" grpId="0"/>
      <p:bldP spid="36" grpId="0"/>
      <p:bldP spid="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6217087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মূল্যায়ণ-</a:t>
            </a:r>
            <a:r>
              <a:rPr lang="en-US" sz="115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18</a:t>
            </a:r>
            <a:r>
              <a:rPr lang="bn-BD" sz="115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মিঃ</a:t>
            </a:r>
            <a:r>
              <a:rPr lang="en-US" sz="115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199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8000" dirty="0" smtClean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199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19900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9144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81200" y="10668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83036" y="3132364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71600" y="609600"/>
            <a:ext cx="678180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দলগত কাজঃ   ৮ মিনিট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2286000"/>
            <a:ext cx="1981200" cy="31700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পলাশ দল</a:t>
            </a:r>
          </a:p>
          <a:p>
            <a:r>
              <a:rPr lang="bn-BD" sz="4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৬  -  ২  =  </a:t>
            </a: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৭ -  ২  =  </a:t>
            </a: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95800" y="2362200"/>
            <a:ext cx="2286000" cy="28623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শিমুল দল</a:t>
            </a: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marL="342900" indent="-342900">
              <a:buAutoNum type="arabicPlain" startAt="4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-  ২  =  </a:t>
            </a:r>
          </a:p>
          <a:p>
            <a:pPr marL="342900" indent="-342900">
              <a:buAutoNum type="arabicPlain" startAt="4"/>
            </a:pP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marL="342900" indent="-342900">
              <a:buAutoNum type="arabicPlain" startAt="4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-  ৩  =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43200" y="3048000"/>
            <a:ext cx="11430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43200" y="4267200"/>
            <a:ext cx="11430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৫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58000" y="3429000"/>
            <a:ext cx="14478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86600" y="4648200"/>
            <a:ext cx="11430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143000"/>
            <a:ext cx="6248400" cy="11079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একক কাজ -১০ মিনিট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2819400"/>
            <a:ext cx="2590800" cy="25853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342900" indent="-342900">
              <a:buAutoNum type="arabicPlain" startAt="8"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- 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  =  </a:t>
            </a:r>
          </a:p>
          <a:p>
            <a:pPr marL="342900" indent="-342900">
              <a:buAutoNum type="arabicPlain" startAt="8"/>
            </a:pPr>
            <a:endParaRPr lang="bn-BD" sz="5400" dirty="0" smtClean="0">
              <a:latin typeface="NikoshBAN" pitchFamily="2" charset="0"/>
              <a:cs typeface="NikoshBAN" pitchFamily="2" charset="0"/>
            </a:endParaRPr>
          </a:p>
          <a:p>
            <a:pPr marL="342900" indent="-342900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৭  -  ৩  = 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19600" y="4419600"/>
            <a:ext cx="12192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5800" y="2819401"/>
            <a:ext cx="1066800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৬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685800"/>
            <a:ext cx="5486400" cy="22159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pti noakhali\Pictures\ButterflyGold-GraphicsFairy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3352800"/>
            <a:ext cx="4595813" cy="2978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5400" y="609600"/>
            <a:ext cx="6096000" cy="1323439"/>
          </a:xfrm>
          <a:prstGeom prst="rect">
            <a:avLst/>
          </a:prstGeom>
          <a:solidFill>
            <a:schemeClr val="bg2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00400" y="3810000"/>
            <a:ext cx="18473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bn-BD" sz="40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0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5000" y="2971800"/>
            <a:ext cx="434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533400" y="2209800"/>
            <a:ext cx="7696200" cy="3505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বিথী বিশ্বাস</a:t>
            </a:r>
          </a:p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/>
            <a:r>
              <a:rPr lang="bn-BD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মঠখোলা সরকারি  প্রাথমিক বিদ্যালয়</a:t>
            </a:r>
          </a:p>
          <a:p>
            <a:pPr algn="ctr"/>
            <a:r>
              <a:rPr lang="bn-BD" sz="40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বোরহানউদ্দিন,ভোলা</a:t>
            </a:r>
          </a:p>
          <a:p>
            <a:pPr algn="ctr"/>
            <a:r>
              <a:rPr lang="bn-BD" sz="4000" dirty="0" smtClean="0"/>
              <a:t>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1" grpId="0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62000" y="457200"/>
            <a:ext cx="7010400" cy="120032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বিষয় পরিচিতি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362200"/>
            <a:ext cx="8229600" cy="3785652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শ্রেনি-১ম</a:t>
            </a: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বিষয়-গণিত</a:t>
            </a: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অধ্যায়-৯</a:t>
            </a: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পৃষ্ঠা নং-৩৭</a:t>
            </a: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সময়-৪০ মিনিট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762000"/>
            <a:ext cx="6400800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পাঠ ঘোষণা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3429000"/>
            <a:ext cx="7162800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বিয়োগ </a:t>
            </a:r>
            <a:endParaRPr lang="en-US" sz="88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381000"/>
            <a:ext cx="6705600" cy="132343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8000" dirty="0">
              <a:solidFill>
                <a:schemeClr val="accent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514600"/>
            <a:ext cx="8458200" cy="212365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। ছবির মাধ্যমে বিয়োগের ধারনা লাভ করতে পারবে।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২। ১ অঙ্ক বিশিষ্ট সংখ্যার বিয়োগ করতে পারবে।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464641"/>
            <a:ext cx="44958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আবেগ সৃষ্টি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7400" y="2398433"/>
            <a:ext cx="6019800" cy="255454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 এক এক</a:t>
            </a:r>
          </a:p>
          <a:p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ভোর হল দেখ</a:t>
            </a:r>
          </a:p>
          <a:p>
            <a:r>
              <a:rPr lang="bn-BD" sz="4000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দুই দুই দুই</a:t>
            </a:r>
          </a:p>
          <a:p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হাত মুখ ধুই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143000"/>
            <a:ext cx="8305800" cy="186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উপস্থাপন</a:t>
            </a:r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115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২০মিঃ</a:t>
            </a:r>
            <a:r>
              <a:rPr lang="en-US" sz="115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2362200"/>
            <a:ext cx="2194560" cy="2194560"/>
          </a:xfrm>
          <a:prstGeom prst="rect">
            <a:avLst/>
          </a:prstGeom>
        </p:spPr>
      </p:pic>
      <p:pic>
        <p:nvPicPr>
          <p:cNvPr id="3" name="Picture 2" descr="do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62200" y="2362200"/>
            <a:ext cx="2194560" cy="2194560"/>
          </a:xfrm>
          <a:prstGeom prst="rect">
            <a:avLst/>
          </a:prstGeom>
        </p:spPr>
      </p:pic>
      <p:pic>
        <p:nvPicPr>
          <p:cNvPr id="4" name="Picture 3" descr="do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5800" y="2438400"/>
            <a:ext cx="2194560" cy="219456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2000" y="2057400"/>
            <a:ext cx="6172200" cy="320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371600" y="533400"/>
            <a:ext cx="5257800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এখানে কয়টি পুতুল 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81400" y="5486400"/>
            <a:ext cx="99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৩টি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19400" y="12954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কয়টি রইল 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0" y="57912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১টি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10731E-6 L 1.15833 -0.111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9" y="-56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54487E-6 L 1.01337 -0.2153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7" y="-108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6453 L 0.68837 -0.137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" y="-101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9.25069E-9 L 0.76666 -0.1332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3" y="-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7" grpId="1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lower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2743200"/>
            <a:ext cx="1012447" cy="1463040"/>
          </a:xfrm>
          <a:prstGeom prst="rect">
            <a:avLst/>
          </a:prstGeom>
        </p:spPr>
      </p:pic>
      <p:pic>
        <p:nvPicPr>
          <p:cNvPr id="4" name="Picture 3" descr="Flower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57800" y="2743200"/>
            <a:ext cx="1012447" cy="1463040"/>
          </a:xfrm>
          <a:prstGeom prst="rect">
            <a:avLst/>
          </a:prstGeom>
        </p:spPr>
      </p:pic>
      <p:pic>
        <p:nvPicPr>
          <p:cNvPr id="6" name="Picture 5" descr="Flower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2667000"/>
            <a:ext cx="1012447" cy="1463040"/>
          </a:xfrm>
          <a:prstGeom prst="rect">
            <a:avLst/>
          </a:prstGeom>
        </p:spPr>
      </p:pic>
      <p:pic>
        <p:nvPicPr>
          <p:cNvPr id="7" name="Picture 6" descr="Flower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2819400"/>
            <a:ext cx="1075725" cy="1554480"/>
          </a:xfrm>
          <a:prstGeom prst="rect">
            <a:avLst/>
          </a:prstGeom>
        </p:spPr>
      </p:pic>
      <p:pic>
        <p:nvPicPr>
          <p:cNvPr id="8" name="Picture 7" descr="Flower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33800" y="2667000"/>
            <a:ext cx="1005840" cy="145349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76400" y="533400"/>
            <a:ext cx="5334000" cy="101566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এখানে কয়টি ফুল ?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33600" y="4648200"/>
            <a:ext cx="4648200" cy="1323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৫ টি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66800" y="2362200"/>
            <a:ext cx="6934200" cy="20574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010400" y="3048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কয়টি রইল 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15200" y="52578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টি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1" grpId="0" animBg="1"/>
      <p:bldP spid="11" grpId="1" animBg="1"/>
      <p:bldP spid="12" grpId="0" animBg="1"/>
      <p:bldP spid="10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893</TotalTime>
  <Words>161</Words>
  <Application>Microsoft Office PowerPoint</Application>
  <PresentationFormat>On-screen Show (4:3)</PresentationFormat>
  <Paragraphs>78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 noakhali</cp:lastModifiedBy>
  <cp:revision>170</cp:revision>
  <dcterms:created xsi:type="dcterms:W3CDTF">2006-08-16T00:00:00Z</dcterms:created>
  <dcterms:modified xsi:type="dcterms:W3CDTF">2013-05-17T11:33:00Z</dcterms:modified>
</cp:coreProperties>
</file>